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75" r:id="rId2"/>
    <p:sldId id="276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9933"/>
    <a:srgbClr val="66FFFF"/>
    <a:srgbClr val="FFFF99"/>
    <a:srgbClr val="FFCCFF"/>
    <a:srgbClr val="FFCC66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 varScale="1">
        <p:scale>
          <a:sx n="96" d="100"/>
          <a:sy n="96" d="100"/>
        </p:scale>
        <p:origin x="12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6F9DF28A-06EC-418F-8FCE-BDDDF25DC0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6C806714-0F83-43EE-AFD8-18A091E33F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48356D17-355C-49F5-913B-72EE24D640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2955E878-91E6-4596-9CFF-C76E10067A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83ABE93C-A46B-4ED7-986C-74753616B9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35FC1CD1-D604-4874-B9DB-DFD7263BAB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1098BCB-C3E6-4F41-BFA5-3F691DDDA7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D98C3CB6-0C06-4742-AF8E-DA94326C8E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90F5A111-3C20-45BB-81F5-89B31439DF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5A13FA3D-BFE5-41F6-9418-3ED365BBF2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01A1CC36-CC1E-47C8-ABC7-0D1EFFF37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6404B4BC-78CA-4525-96F7-8C8447E25F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60F376A4-284F-4080-BFA1-D823B80764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232F1B8E-80A4-4C29-A5F3-EE9E59DE75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Slide </a:t>
            </a:r>
            <a:fld id="{0E0DD02B-6953-48B2-A3E4-ACCC9FA3AC3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600" b="1">
                <a:latin typeface="Arial Rounded MT Bold" pitchFamily="34" charset="0"/>
              </a:rPr>
              <a:t>Family Music for Babies</a:t>
            </a:r>
            <a:br>
              <a:rPr lang="en-US" sz="3600" b="1">
                <a:latin typeface="Arial Rounded MT Bold" pitchFamily="34" charset="0"/>
              </a:rPr>
            </a:br>
            <a:r>
              <a:rPr lang="en-US" sz="2400" b="1">
                <a:latin typeface="Arial Rounded MT Bold" pitchFamily="34" charset="0"/>
              </a:rPr>
              <a:t>(Newborn  - 16 months)</a:t>
            </a:r>
          </a:p>
        </p:txBody>
      </p:sp>
      <p:sp>
        <p:nvSpPr>
          <p:cNvPr id="3379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47800"/>
            <a:ext cx="5170487" cy="43434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FF0000"/>
                </a:solidFill>
                <a:latin typeface="Arial Rounded MT Bold" pitchFamily="34" charset="0"/>
              </a:rPr>
              <a:t>COURSE DESCRIPTION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latin typeface="Arial Rounded MT Bold" pitchFamily="34" charset="0"/>
              </a:rPr>
              <a:t>Parents &amp; child develop bonding through playful musical activities: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 Rounded MT Bold" pitchFamily="34" charset="0"/>
              </a:rPr>
              <a:t>Bouncing and Rocking songs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 Rounded MT Bold" pitchFamily="34" charset="0"/>
              </a:rPr>
              <a:t>Wiggle and peek-a-boo games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 Rounded MT Bold" pitchFamily="34" charset="0"/>
              </a:rPr>
              <a:t>Singing, dancing and moving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 Rounded MT Bold" pitchFamily="34" charset="0"/>
              </a:rPr>
              <a:t>Playing of appropriate instruments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000" dirty="0">
              <a:latin typeface="Arial Rounded MT Bold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Arial Rounded MT Bold" pitchFamily="34" charset="0"/>
              </a:rPr>
              <a:t>Teacher plays the role of coach;</a:t>
            </a:r>
          </a:p>
          <a:p>
            <a:pPr>
              <a:lnSpc>
                <a:spcPct val="90000"/>
              </a:lnSpc>
            </a:pPr>
            <a:endParaRPr lang="en-US" sz="800" dirty="0">
              <a:latin typeface="Arial Rounded MT Bold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Arial Rounded MT Bold" pitchFamily="34" charset="0"/>
              </a:rPr>
              <a:t>Parents are guided on how to stimulate brain development through musical play with the babies;</a:t>
            </a:r>
          </a:p>
        </p:txBody>
      </p:sp>
      <p:pic>
        <p:nvPicPr>
          <p:cNvPr id="33796" name="Picture 1028" descr="FMB2_TS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27675" y="1700213"/>
            <a:ext cx="3540125" cy="3681412"/>
          </a:xfr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600" b="1">
                <a:latin typeface="Arial Rounded MT Bold" pitchFamily="34" charset="0"/>
              </a:rPr>
              <a:t>Family Music for Babies</a:t>
            </a:r>
            <a:br>
              <a:rPr lang="en-US" sz="4000" b="1"/>
            </a:br>
            <a:r>
              <a:rPr lang="en-US" sz="4000" b="1"/>
              <a:t> </a:t>
            </a:r>
            <a:r>
              <a:rPr lang="en-US" sz="2400" b="1">
                <a:latin typeface="Arial Rounded MT Bold" pitchFamily="34" charset="0"/>
              </a:rPr>
              <a:t>(Newborn  - 16 months)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581400" y="1752600"/>
            <a:ext cx="5024438" cy="35814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rgbClr val="FF0000"/>
                </a:solidFill>
                <a:latin typeface="Arial Rounded MT Bold" pitchFamily="34" charset="0"/>
              </a:rPr>
              <a:t>BENEFITS</a:t>
            </a:r>
            <a:endParaRPr lang="en-US" sz="1600">
              <a:latin typeface="Arial Rounded MT Bold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>
                <a:latin typeface="Arial Rounded MT Bold" pitchFamily="34" charset="0"/>
              </a:rPr>
              <a:t>Nurtures bonding between parents and child;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 Rounded MT Bold" pitchFamily="34" charset="0"/>
              </a:rPr>
              <a:t>Stimulate left &amp; right brain development;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 Rounded MT Bold" pitchFamily="34" charset="0"/>
              </a:rPr>
              <a:t>Laying the foundation for musical growth - develops child’s listening skills, sense of pitch, flow and beat through singing, movement and dancing;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 Rounded MT Bold" pitchFamily="34" charset="0"/>
              </a:rPr>
              <a:t>Parents learn how to play musically with the child</a:t>
            </a:r>
          </a:p>
        </p:txBody>
      </p:sp>
      <p:pic>
        <p:nvPicPr>
          <p:cNvPr id="34820" name="Picture 4" descr="MOTHER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844675"/>
            <a:ext cx="3113087" cy="26082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2304" name="Picture 16" descr="B24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066800"/>
            <a:ext cx="7620000" cy="5259388"/>
          </a:xfrm>
          <a:prstGeom prst="rect">
            <a:avLst/>
          </a:prstGeom>
          <a:noFill/>
        </p:spPr>
      </p:pic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6324600" y="5867400"/>
            <a:ext cx="1752600" cy="4572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Group Photo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6393" name="Picture 9" descr="b17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143000"/>
            <a:ext cx="7467600" cy="5151438"/>
          </a:xfrm>
          <a:prstGeom prst="rect">
            <a:avLst/>
          </a:prstGeom>
          <a:noFill/>
        </p:spPr>
      </p:pic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372100" y="5613400"/>
            <a:ext cx="27051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Bouncing activity –bonding with parent</a:t>
            </a:r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26627" name="Line 1027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28" name="Text Box 1028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26629" name="Picture 10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26630" name="Rectangle 1030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6631" name="Rectangle 1031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6634" name="Line 1034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35" name="Line 1035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36" name="Line 1036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37" name="Line 1037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39" name="Rectangle 1039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6638" name="Picture 1038" descr="b18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139825"/>
            <a:ext cx="7467600" cy="5154613"/>
          </a:xfrm>
          <a:prstGeom prst="rect">
            <a:avLst/>
          </a:prstGeom>
          <a:noFill/>
        </p:spPr>
      </p:pic>
      <p:sp>
        <p:nvSpPr>
          <p:cNvPr id="26640" name="Text Box 1040"/>
          <p:cNvSpPr txBox="1">
            <a:spLocks noChangeArrowheads="1"/>
          </p:cNvSpPr>
          <p:nvPr/>
        </p:nvSpPr>
        <p:spPr bwMode="auto">
          <a:xfrm>
            <a:off x="4648200" y="5537200"/>
            <a:ext cx="3416300" cy="7620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Bouncing activity – beat development through parent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7662" name="Picture 14" descr="b19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900" y="1138238"/>
            <a:ext cx="7480300" cy="5162550"/>
          </a:xfrm>
          <a:prstGeom prst="rect">
            <a:avLst/>
          </a:prstGeom>
          <a:noFill/>
        </p:spPr>
      </p:pic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4648200" y="5600700"/>
            <a:ext cx="3429000" cy="6985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Wiggly, Tickling Activity – Fun, enjoyment &amp; bonding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8686" name="Picture 14" descr="b20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900" y="1133475"/>
            <a:ext cx="7480300" cy="5162550"/>
          </a:xfrm>
          <a:prstGeom prst="rect">
            <a:avLst/>
          </a:prstGeom>
          <a:noFill/>
        </p:spPr>
      </p:pic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84200" y="5524500"/>
            <a:ext cx="2476500" cy="7620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Body Awareness, chanting &amp; tapping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9710" name="Picture 14" descr="B2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300" y="1149350"/>
            <a:ext cx="7454900" cy="5145088"/>
          </a:xfrm>
          <a:prstGeom prst="rect">
            <a:avLst/>
          </a:prstGeom>
          <a:noFill/>
        </p:spPr>
      </p:pic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5702300" y="5626100"/>
            <a:ext cx="2362200" cy="6731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Dancing to recorded music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0734" name="Picture 14" descr="b2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900" y="1131888"/>
            <a:ext cx="7480300" cy="5162550"/>
          </a:xfrm>
          <a:prstGeom prst="rect">
            <a:avLst/>
          </a:prstGeom>
          <a:noFill/>
        </p:spPr>
      </p:pic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4559300" y="5537200"/>
            <a:ext cx="3505200" cy="7620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Rocking, Singing &amp; Feeling the music with infant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1758" name="Picture 14" descr="B23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4200" y="1135063"/>
            <a:ext cx="7493000" cy="5172075"/>
          </a:xfrm>
          <a:prstGeom prst="rect">
            <a:avLst/>
          </a:prstGeom>
          <a:noFill/>
        </p:spPr>
      </p:pic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571500" y="5626100"/>
            <a:ext cx="29718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Feeling the music &amp; dancing to the beat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979613" y="127000"/>
            <a:ext cx="507682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Babies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2782" name="Picture 14" descr="FMB0307A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139825"/>
            <a:ext cx="7467600" cy="5154613"/>
          </a:xfrm>
          <a:prstGeom prst="rect">
            <a:avLst/>
          </a:prstGeom>
          <a:noFill/>
        </p:spPr>
      </p:pic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5626100" y="5829300"/>
            <a:ext cx="2438400" cy="4572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Goodbye Song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218</Words>
  <Application>Microsoft Office PowerPoint</Application>
  <PresentationFormat>On-screen Show (4:3)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Rounded MT Bold</vt:lpstr>
      <vt:lpstr>Times New Roman</vt:lpstr>
      <vt:lpstr>Verdana</vt:lpstr>
      <vt:lpstr>Default Design</vt:lpstr>
      <vt:lpstr>Family Music for Babies (Newborn  - 16 months)</vt:lpstr>
      <vt:lpstr>Family Music for Babies  (Newborn  - 16 months)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SmartTransact Sdn Bhd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onglh</dc:creator>
  <cp:lastModifiedBy>LH ONG</cp:lastModifiedBy>
  <cp:revision>61</cp:revision>
  <dcterms:created xsi:type="dcterms:W3CDTF">2003-06-24T08:49:13Z</dcterms:created>
  <dcterms:modified xsi:type="dcterms:W3CDTF">2017-02-08T02:13:12Z</dcterms:modified>
</cp:coreProperties>
</file>