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3"/>
  </p:handoutMasterIdLst>
  <p:sldIdLst>
    <p:sldId id="276" r:id="rId2"/>
    <p:sldId id="277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</p:sldIdLst>
  <p:sldSz cx="9144000" cy="6858000" type="screen4x3"/>
  <p:notesSz cx="7004050" cy="929005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339933"/>
    <a:srgbClr val="66FFFF"/>
    <a:srgbClr val="FFFF99"/>
    <a:srgbClr val="FFCCFF"/>
    <a:srgbClr val="FFCC66"/>
    <a:srgbClr val="0000CC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32787"/>
    <p:restoredTop sz="90929"/>
  </p:normalViewPr>
  <p:slideViewPr>
    <p:cSldViewPr>
      <p:cViewPr varScale="1">
        <p:scale>
          <a:sx n="96" d="100"/>
          <a:sy n="96" d="100"/>
        </p:scale>
        <p:origin x="1200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2.xml"/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53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4" tIns="46552" rIns="93104" bIns="46552" numCol="1" anchor="t" anchorCtr="0" compatLnSpc="1">
            <a:prstTxWarp prst="textNoShape">
              <a:avLst/>
            </a:prstTxWarp>
          </a:bodyPr>
          <a:lstStyle>
            <a:lvl1pPr defTabSz="930275">
              <a:defRPr sz="1200"/>
            </a:lvl1pPr>
          </a:lstStyle>
          <a:p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8750" y="0"/>
            <a:ext cx="30353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4" tIns="46552" rIns="93104" bIns="46552" numCol="1" anchor="t" anchorCtr="0" compatLnSpc="1">
            <a:prstTxWarp prst="textNoShape">
              <a:avLst/>
            </a:prstTxWarp>
          </a:bodyPr>
          <a:lstStyle>
            <a:lvl1pPr algn="r" defTabSz="930275">
              <a:defRPr sz="1200"/>
            </a:lvl1pPr>
          </a:lstStyle>
          <a:p>
            <a:endParaRPr lang="en-US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4913"/>
            <a:ext cx="30353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4" tIns="46552" rIns="93104" bIns="46552" numCol="1" anchor="b" anchorCtr="0" compatLnSpc="1">
            <a:prstTxWarp prst="textNoShape">
              <a:avLst/>
            </a:prstTxWarp>
          </a:bodyPr>
          <a:lstStyle>
            <a:lvl1pPr defTabSz="930275">
              <a:defRPr sz="1200"/>
            </a:lvl1pPr>
          </a:lstStyle>
          <a:p>
            <a:endParaRPr lang="en-US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8750" y="8824913"/>
            <a:ext cx="30353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4" tIns="46552" rIns="93104" bIns="46552" numCol="1" anchor="b" anchorCtr="0" compatLnSpc="1">
            <a:prstTxWarp prst="textNoShape">
              <a:avLst/>
            </a:prstTxWarp>
          </a:bodyPr>
          <a:lstStyle>
            <a:lvl1pPr algn="r" defTabSz="930275">
              <a:defRPr sz="1200"/>
            </a:lvl1pPr>
          </a:lstStyle>
          <a:p>
            <a:fld id="{EA614D3A-282F-4D13-A15B-BC512937D7C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7E62575A-2C70-483E-B252-9C725F076F3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DF5CD59F-893B-451F-A700-BC7EE346EBA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4C1A668E-D215-4DDD-9C5C-71954A98D57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AFFDE336-B7D9-4B2F-99E0-E2EA409640A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72759211-C7D1-4838-AAC8-9A95D449800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3AFED0E6-6107-469F-AEED-3D7E8BEA8D9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B16DD0C9-1A5C-49EC-AD98-690C4BBA8F4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BBC96688-C191-4511-8EF6-DD38094D35B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E0EE01FB-88D1-4D65-B7DD-1DA237E26AA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54CA8038-C161-45C3-848C-B29FE2B45F6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CEAFD234-F4E1-403A-BF48-9F25B10678B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6E50D890-5374-4F18-ABB0-F9344259F0E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C8862DF6-CAEE-44EA-A2AC-18F8AB9043E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r>
              <a:rPr lang="en-US"/>
              <a:t>Slide </a:t>
            </a:r>
            <a:fld id="{55CFE483-2FA6-4973-A98C-F875BD8D824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solidFill>
            <a:srgbClr val="FFFF00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sz="3600" b="1">
                <a:latin typeface="Arial Rounded MT Bold" pitchFamily="34" charset="0"/>
              </a:rPr>
              <a:t>Family Music For Toddlers</a:t>
            </a:r>
            <a:br>
              <a:rPr lang="en-US" sz="3600">
                <a:latin typeface="Arial Rounded MT Bold" pitchFamily="34" charset="0"/>
              </a:rPr>
            </a:br>
            <a:r>
              <a:rPr lang="en-US" sz="2800">
                <a:latin typeface="Arial Rounded MT Bold" pitchFamily="34" charset="0"/>
              </a:rPr>
              <a:t>(16 months – 4 Years)</a:t>
            </a:r>
          </a:p>
        </p:txBody>
      </p:sp>
      <p:pic>
        <p:nvPicPr>
          <p:cNvPr id="41988" name="Picture 4" descr="FMT2_tsl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686425" y="2209800"/>
            <a:ext cx="2924175" cy="2947988"/>
          </a:xfrm>
          <a:noFill/>
          <a:ln/>
        </p:spPr>
      </p:pic>
      <p:sp>
        <p:nvSpPr>
          <p:cNvPr id="41990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76400"/>
            <a:ext cx="4876800" cy="4114800"/>
          </a:xfrm>
          <a:noFill/>
          <a:ln/>
        </p:spPr>
        <p:txBody>
          <a:bodyPr/>
          <a:lstStyle/>
          <a:p>
            <a:pPr>
              <a:buFontTx/>
              <a:buNone/>
            </a:pPr>
            <a:r>
              <a:rPr lang="en-US" sz="2400" b="1">
                <a:solidFill>
                  <a:srgbClr val="FF0000"/>
                </a:solidFill>
                <a:latin typeface="Arial Rounded MT Bold" pitchFamily="34" charset="0"/>
              </a:rPr>
              <a:t>COURSE DESCRIPTION</a:t>
            </a:r>
          </a:p>
          <a:p>
            <a:r>
              <a:rPr lang="en-US" sz="2400">
                <a:latin typeface="Arial" charset="0"/>
                <a:cs typeface="Arial" charset="0"/>
              </a:rPr>
              <a:t>Parent and child will participate in singing, chanting, moving, dancing, listening and playing simple instruments;</a:t>
            </a:r>
          </a:p>
          <a:p>
            <a:r>
              <a:rPr lang="en-US" sz="2400">
                <a:latin typeface="Arial" charset="0"/>
                <a:cs typeface="Arial" charset="0"/>
              </a:rPr>
              <a:t>Experience activities that are designed to suit the ‘moving’ child and to lay the foundation for musical growth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2" name="Picture 4" descr="CS2d_tsl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2700" y="1773238"/>
            <a:ext cx="3124200" cy="3090862"/>
          </a:xfrm>
          <a:noFill/>
          <a:ln/>
        </p:spPr>
      </p:pic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3263900" y="1473200"/>
            <a:ext cx="5651500" cy="515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000" b="1">
                <a:solidFill>
                  <a:srgbClr val="FF0000"/>
                </a:solidFill>
                <a:latin typeface="Arial Rounded MT Bold" pitchFamily="34" charset="0"/>
              </a:rPr>
              <a:t>BENEFITS</a:t>
            </a:r>
            <a:endParaRPr lang="en-US" sz="1600">
              <a:latin typeface="Arial Rounded MT Bold" pitchFamily="34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000">
                <a:latin typeface="Arial Rounded MT Bold" pitchFamily="34" charset="0"/>
              </a:rPr>
              <a:t>Nurtures bonding between parents and child;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000">
                <a:latin typeface="Arial Rounded MT Bold" pitchFamily="34" charset="0"/>
              </a:rPr>
              <a:t>Stimulates left &amp; right brain development;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000">
                <a:latin typeface="Arial Rounded MT Bold" pitchFamily="34" charset="0"/>
              </a:rPr>
              <a:t>Lays the foundation for musical growth - develops child’s listening skills, sense of pitch, flow and beat through singing, movement, dancing &amp; listening activities;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000">
                <a:latin typeface="Arial Rounded MT Bold" pitchFamily="34" charset="0"/>
              </a:rPr>
              <a:t>Parents learn how to play musically with the child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>
                <a:latin typeface="Arial Rounded MT Bold" pitchFamily="34" charset="0"/>
              </a:rPr>
              <a:t>Channels the ‘moving’ child’s energy productively;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>
                <a:latin typeface="Arial Rounded MT Bold" pitchFamily="34" charset="0"/>
              </a:rPr>
              <a:t>Improves memory through repetition;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>
                <a:latin typeface="Arial Rounded MT Bold" pitchFamily="34" charset="0"/>
              </a:rPr>
              <a:t>Facilitates expression of feelings.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1800">
              <a:latin typeface="Arial Rounded MT Bold" pitchFamily="34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2000">
              <a:latin typeface="Arial Rounded MT Bold" pitchFamily="34" charset="0"/>
            </a:endParaRPr>
          </a:p>
        </p:txBody>
      </p:sp>
      <p:sp>
        <p:nvSpPr>
          <p:cNvPr id="43016" name="Rectangle 8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  <a:solidFill>
            <a:srgbClr val="FFFF00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sz="3600" b="1">
                <a:latin typeface="Arial Rounded MT Bold" pitchFamily="34" charset="0"/>
              </a:rPr>
              <a:t>Family Music For Toddlers</a:t>
            </a:r>
            <a:br>
              <a:rPr lang="en-US" sz="3600">
                <a:latin typeface="Arial Rounded MT Bold" pitchFamily="34" charset="0"/>
              </a:rPr>
            </a:br>
            <a:r>
              <a:rPr lang="en-US" sz="2800">
                <a:latin typeface="Arial Rounded MT Bold" pitchFamily="34" charset="0"/>
              </a:rPr>
              <a:t>(16 months – 4 Years)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0" y="228600"/>
            <a:ext cx="1295400" cy="433388"/>
          </a:xfrm>
          <a:prstGeom prst="rect">
            <a:avLst/>
          </a:prstGeom>
          <a:noFill/>
        </p:spPr>
      </p:pic>
      <p:sp>
        <p:nvSpPr>
          <p:cNvPr id="16387" name="Line 3"/>
          <p:cNvSpPr>
            <a:spLocks noChangeShapeType="1"/>
          </p:cNvSpPr>
          <p:nvPr/>
        </p:nvSpPr>
        <p:spPr bwMode="auto">
          <a:xfrm>
            <a:off x="0" y="762000"/>
            <a:ext cx="9144000" cy="0"/>
          </a:xfrm>
          <a:prstGeom prst="line">
            <a:avLst/>
          </a:prstGeom>
          <a:noFill/>
          <a:ln w="57150" cmpd="thinThick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1836738" y="127000"/>
            <a:ext cx="5365750" cy="406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b="1">
                <a:solidFill>
                  <a:srgbClr val="FFFF00"/>
                </a:solidFill>
                <a:latin typeface="Verdana" pitchFamily="34" charset="0"/>
                <a:cs typeface="Times New Roman" pitchFamily="18" charset="0"/>
              </a:rPr>
              <a:t>Family Music Toddlers – Demo Class</a:t>
            </a:r>
            <a:endParaRPr lang="en-US" sz="2000" b="1" i="1">
              <a:solidFill>
                <a:srgbClr val="FFFF00"/>
              </a:solidFill>
              <a:latin typeface="Arial" charset="0"/>
              <a:cs typeface="Arial" charset="0"/>
            </a:endParaRPr>
          </a:p>
        </p:txBody>
      </p:sp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8600"/>
            <a:ext cx="914400" cy="484188"/>
          </a:xfrm>
          <a:prstGeom prst="rect">
            <a:avLst/>
          </a:prstGeom>
          <a:noFill/>
        </p:spPr>
      </p:pic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>
            <a:off x="80645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97" name="Line 13"/>
          <p:cNvSpPr>
            <a:spLocks noChangeShapeType="1"/>
          </p:cNvSpPr>
          <p:nvPr/>
        </p:nvSpPr>
        <p:spPr bwMode="auto">
          <a:xfrm>
            <a:off x="241300" y="62865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98" name="Line 14"/>
          <p:cNvSpPr>
            <a:spLocks noChangeShapeType="1"/>
          </p:cNvSpPr>
          <p:nvPr/>
        </p:nvSpPr>
        <p:spPr bwMode="auto">
          <a:xfrm>
            <a:off x="6096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99" name="Line 15"/>
          <p:cNvSpPr>
            <a:spLocks noChangeShapeType="1"/>
          </p:cNvSpPr>
          <p:nvPr/>
        </p:nvSpPr>
        <p:spPr bwMode="auto">
          <a:xfrm>
            <a:off x="5600700" y="62992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401" name="Rectangle 17"/>
          <p:cNvSpPr>
            <a:spLocks noChangeArrowheads="1"/>
          </p:cNvSpPr>
          <p:nvPr/>
        </p:nvSpPr>
        <p:spPr bwMode="auto">
          <a:xfrm>
            <a:off x="3219450" y="25288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16400" name="Picture 16" descr="T16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6900" y="1328738"/>
            <a:ext cx="7480300" cy="4978400"/>
          </a:xfrm>
          <a:prstGeom prst="rect">
            <a:avLst/>
          </a:prstGeom>
          <a:noFill/>
        </p:spPr>
      </p:pic>
      <p:sp>
        <p:nvSpPr>
          <p:cNvPr id="16395" name="Text Box 11"/>
          <p:cNvSpPr txBox="1">
            <a:spLocks noChangeArrowheads="1"/>
          </p:cNvSpPr>
          <p:nvPr/>
        </p:nvSpPr>
        <p:spPr bwMode="auto">
          <a:xfrm>
            <a:off x="6311900" y="5613400"/>
            <a:ext cx="1752600" cy="685800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000" b="1"/>
              <a:t>Group </a:t>
            </a:r>
          </a:p>
          <a:p>
            <a:pPr algn="ctr" eaLnBrk="0" hangingPunct="0"/>
            <a:r>
              <a:rPr lang="en-US" sz="2000" b="1"/>
              <a:t>Photo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0" y="228600"/>
            <a:ext cx="1295400" cy="433388"/>
          </a:xfrm>
          <a:prstGeom prst="rect">
            <a:avLst/>
          </a:prstGeom>
          <a:noFill/>
        </p:spPr>
      </p:pic>
      <p:sp>
        <p:nvSpPr>
          <p:cNvPr id="33795" name="Line 3"/>
          <p:cNvSpPr>
            <a:spLocks noChangeShapeType="1"/>
          </p:cNvSpPr>
          <p:nvPr/>
        </p:nvSpPr>
        <p:spPr bwMode="auto">
          <a:xfrm>
            <a:off x="0" y="762000"/>
            <a:ext cx="9144000" cy="0"/>
          </a:xfrm>
          <a:prstGeom prst="line">
            <a:avLst/>
          </a:prstGeom>
          <a:noFill/>
          <a:ln w="57150" cmpd="thinThick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1835150" y="127000"/>
            <a:ext cx="5365750" cy="406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b="1">
                <a:solidFill>
                  <a:srgbClr val="FFFF00"/>
                </a:solidFill>
                <a:latin typeface="Verdana" pitchFamily="34" charset="0"/>
                <a:cs typeface="Times New Roman" pitchFamily="18" charset="0"/>
              </a:rPr>
              <a:t>Family Music Toddlers – Demo Class</a:t>
            </a:r>
          </a:p>
        </p:txBody>
      </p:sp>
      <p:pic>
        <p:nvPicPr>
          <p:cNvPr id="3379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8600"/>
            <a:ext cx="914400" cy="484188"/>
          </a:xfrm>
          <a:prstGeom prst="rect">
            <a:avLst/>
          </a:prstGeom>
          <a:noFill/>
        </p:spPr>
      </p:pic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3800" name="Line 8"/>
          <p:cNvSpPr>
            <a:spLocks noChangeShapeType="1"/>
          </p:cNvSpPr>
          <p:nvPr/>
        </p:nvSpPr>
        <p:spPr bwMode="auto">
          <a:xfrm>
            <a:off x="80645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3801" name="Line 9"/>
          <p:cNvSpPr>
            <a:spLocks noChangeShapeType="1"/>
          </p:cNvSpPr>
          <p:nvPr/>
        </p:nvSpPr>
        <p:spPr bwMode="auto">
          <a:xfrm>
            <a:off x="241300" y="62865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3802" name="Line 10"/>
          <p:cNvSpPr>
            <a:spLocks noChangeShapeType="1"/>
          </p:cNvSpPr>
          <p:nvPr/>
        </p:nvSpPr>
        <p:spPr bwMode="auto">
          <a:xfrm>
            <a:off x="6096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3803" name="Line 11"/>
          <p:cNvSpPr>
            <a:spLocks noChangeShapeType="1"/>
          </p:cNvSpPr>
          <p:nvPr/>
        </p:nvSpPr>
        <p:spPr bwMode="auto">
          <a:xfrm>
            <a:off x="5600700" y="62992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3804" name="Rectangle 12"/>
          <p:cNvSpPr>
            <a:spLocks noChangeArrowheads="1"/>
          </p:cNvSpPr>
          <p:nvPr/>
        </p:nvSpPr>
        <p:spPr bwMode="auto">
          <a:xfrm>
            <a:off x="3219450" y="25288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3808" name="Rectangle 16"/>
          <p:cNvSpPr>
            <a:spLocks noChangeArrowheads="1"/>
          </p:cNvSpPr>
          <p:nvPr/>
        </p:nvSpPr>
        <p:spPr bwMode="auto">
          <a:xfrm>
            <a:off x="3219450" y="25288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33807" name="Picture 15" descr="T0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1323975"/>
            <a:ext cx="7467600" cy="4970463"/>
          </a:xfrm>
          <a:prstGeom prst="rect">
            <a:avLst/>
          </a:prstGeom>
          <a:noFill/>
        </p:spPr>
      </p:pic>
      <p:sp>
        <p:nvSpPr>
          <p:cNvPr id="33806" name="Text Box 14"/>
          <p:cNvSpPr txBox="1">
            <a:spLocks noChangeArrowheads="1"/>
          </p:cNvSpPr>
          <p:nvPr/>
        </p:nvSpPr>
        <p:spPr bwMode="auto">
          <a:xfrm>
            <a:off x="5715000" y="5613400"/>
            <a:ext cx="2349500" cy="685800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000" b="1">
                <a:cs typeface="Times New Roman" pitchFamily="18" charset="0"/>
              </a:rPr>
              <a:t>Singing &amp; </a:t>
            </a:r>
          </a:p>
          <a:p>
            <a:pPr algn="ctr" eaLnBrk="0" hangingPunct="0"/>
            <a:r>
              <a:rPr lang="en-US" sz="2000" b="1">
                <a:cs typeface="Times New Roman" pitchFamily="18" charset="0"/>
              </a:rPr>
              <a:t>Chanting Activity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0" y="228600"/>
            <a:ext cx="1295400" cy="433388"/>
          </a:xfrm>
          <a:prstGeom prst="rect">
            <a:avLst/>
          </a:prstGeom>
          <a:noFill/>
        </p:spPr>
      </p:pic>
      <p:sp>
        <p:nvSpPr>
          <p:cNvPr id="34819" name="Line 3"/>
          <p:cNvSpPr>
            <a:spLocks noChangeShapeType="1"/>
          </p:cNvSpPr>
          <p:nvPr/>
        </p:nvSpPr>
        <p:spPr bwMode="auto">
          <a:xfrm>
            <a:off x="0" y="762000"/>
            <a:ext cx="9144000" cy="0"/>
          </a:xfrm>
          <a:prstGeom prst="line">
            <a:avLst/>
          </a:prstGeom>
          <a:noFill/>
          <a:ln w="57150" cmpd="thinThick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1835150" y="127000"/>
            <a:ext cx="5365750" cy="406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b="1">
                <a:solidFill>
                  <a:srgbClr val="FFFF00"/>
                </a:solidFill>
                <a:latin typeface="Verdana" pitchFamily="34" charset="0"/>
                <a:cs typeface="Times New Roman" pitchFamily="18" charset="0"/>
              </a:rPr>
              <a:t>Family Music Toddlers – Demo Class</a:t>
            </a:r>
          </a:p>
        </p:txBody>
      </p:sp>
      <p:pic>
        <p:nvPicPr>
          <p:cNvPr id="3482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8600"/>
            <a:ext cx="914400" cy="484188"/>
          </a:xfrm>
          <a:prstGeom prst="rect">
            <a:avLst/>
          </a:prstGeom>
          <a:noFill/>
        </p:spPr>
      </p:pic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4823" name="Rectangle 7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4824" name="Line 8"/>
          <p:cNvSpPr>
            <a:spLocks noChangeShapeType="1"/>
          </p:cNvSpPr>
          <p:nvPr/>
        </p:nvSpPr>
        <p:spPr bwMode="auto">
          <a:xfrm>
            <a:off x="80645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4825" name="Line 9"/>
          <p:cNvSpPr>
            <a:spLocks noChangeShapeType="1"/>
          </p:cNvSpPr>
          <p:nvPr/>
        </p:nvSpPr>
        <p:spPr bwMode="auto">
          <a:xfrm>
            <a:off x="241300" y="62865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4826" name="Line 10"/>
          <p:cNvSpPr>
            <a:spLocks noChangeShapeType="1"/>
          </p:cNvSpPr>
          <p:nvPr/>
        </p:nvSpPr>
        <p:spPr bwMode="auto">
          <a:xfrm>
            <a:off x="6096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4827" name="Line 11"/>
          <p:cNvSpPr>
            <a:spLocks noChangeShapeType="1"/>
          </p:cNvSpPr>
          <p:nvPr/>
        </p:nvSpPr>
        <p:spPr bwMode="auto">
          <a:xfrm>
            <a:off x="5600700" y="62992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4828" name="Rectangle 12"/>
          <p:cNvSpPr>
            <a:spLocks noChangeArrowheads="1"/>
          </p:cNvSpPr>
          <p:nvPr/>
        </p:nvSpPr>
        <p:spPr bwMode="auto">
          <a:xfrm>
            <a:off x="3219450" y="25288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4832" name="Rectangle 16"/>
          <p:cNvSpPr>
            <a:spLocks noChangeArrowheads="1"/>
          </p:cNvSpPr>
          <p:nvPr/>
        </p:nvSpPr>
        <p:spPr bwMode="auto">
          <a:xfrm>
            <a:off x="3219450" y="25288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34831" name="Picture 15" descr="T10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300" y="1346200"/>
            <a:ext cx="7454900" cy="4960938"/>
          </a:xfrm>
          <a:prstGeom prst="rect">
            <a:avLst/>
          </a:prstGeom>
          <a:noFill/>
        </p:spPr>
      </p:pic>
      <p:sp>
        <p:nvSpPr>
          <p:cNvPr id="34830" name="Text Box 14"/>
          <p:cNvSpPr txBox="1">
            <a:spLocks noChangeArrowheads="1"/>
          </p:cNvSpPr>
          <p:nvPr/>
        </p:nvSpPr>
        <p:spPr bwMode="auto">
          <a:xfrm>
            <a:off x="5168900" y="5613400"/>
            <a:ext cx="2895600" cy="685800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000" b="1">
                <a:cs typeface="Times New Roman" pitchFamily="18" charset="0"/>
              </a:rPr>
              <a:t>Singing Game -Travelling Movement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55" name="Picture 15" descr="T11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" y="1349375"/>
            <a:ext cx="7429500" cy="4945063"/>
          </a:xfrm>
          <a:prstGeom prst="rect">
            <a:avLst/>
          </a:prstGeom>
          <a:noFill/>
        </p:spPr>
      </p:pic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228600"/>
            <a:ext cx="1295400" cy="433388"/>
          </a:xfrm>
          <a:prstGeom prst="rect">
            <a:avLst/>
          </a:prstGeom>
          <a:noFill/>
        </p:spPr>
      </p:pic>
      <p:sp>
        <p:nvSpPr>
          <p:cNvPr id="35843" name="Line 3"/>
          <p:cNvSpPr>
            <a:spLocks noChangeShapeType="1"/>
          </p:cNvSpPr>
          <p:nvPr/>
        </p:nvSpPr>
        <p:spPr bwMode="auto">
          <a:xfrm>
            <a:off x="0" y="762000"/>
            <a:ext cx="9144000" cy="0"/>
          </a:xfrm>
          <a:prstGeom prst="line">
            <a:avLst/>
          </a:prstGeom>
          <a:noFill/>
          <a:ln w="57150" cmpd="thinThick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1835150" y="127000"/>
            <a:ext cx="5365750" cy="406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b="1">
                <a:solidFill>
                  <a:srgbClr val="FFFF00"/>
                </a:solidFill>
                <a:latin typeface="Verdana" pitchFamily="34" charset="0"/>
                <a:cs typeface="Times New Roman" pitchFamily="18" charset="0"/>
              </a:rPr>
              <a:t>Family Music Toddlers – Demo Class</a:t>
            </a:r>
          </a:p>
        </p:txBody>
      </p:sp>
      <p:pic>
        <p:nvPicPr>
          <p:cNvPr id="3584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28600"/>
            <a:ext cx="914400" cy="484188"/>
          </a:xfrm>
          <a:prstGeom prst="rect">
            <a:avLst/>
          </a:prstGeom>
          <a:noFill/>
        </p:spPr>
      </p:pic>
      <p:sp>
        <p:nvSpPr>
          <p:cNvPr id="35846" name="Rectangle 6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5847" name="Rectangle 7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5848" name="Line 8"/>
          <p:cNvSpPr>
            <a:spLocks noChangeShapeType="1"/>
          </p:cNvSpPr>
          <p:nvPr/>
        </p:nvSpPr>
        <p:spPr bwMode="auto">
          <a:xfrm>
            <a:off x="80645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849" name="Line 9"/>
          <p:cNvSpPr>
            <a:spLocks noChangeShapeType="1"/>
          </p:cNvSpPr>
          <p:nvPr/>
        </p:nvSpPr>
        <p:spPr bwMode="auto">
          <a:xfrm>
            <a:off x="241300" y="62865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850" name="Line 10"/>
          <p:cNvSpPr>
            <a:spLocks noChangeShapeType="1"/>
          </p:cNvSpPr>
          <p:nvPr/>
        </p:nvSpPr>
        <p:spPr bwMode="auto">
          <a:xfrm>
            <a:off x="6096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851" name="Line 11"/>
          <p:cNvSpPr>
            <a:spLocks noChangeShapeType="1"/>
          </p:cNvSpPr>
          <p:nvPr/>
        </p:nvSpPr>
        <p:spPr bwMode="auto">
          <a:xfrm>
            <a:off x="5600700" y="62992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852" name="Rectangle 12"/>
          <p:cNvSpPr>
            <a:spLocks noChangeArrowheads="1"/>
          </p:cNvSpPr>
          <p:nvPr/>
        </p:nvSpPr>
        <p:spPr bwMode="auto">
          <a:xfrm>
            <a:off x="3219450" y="25288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5854" name="Text Box 14"/>
          <p:cNvSpPr txBox="1">
            <a:spLocks noChangeArrowheads="1"/>
          </p:cNvSpPr>
          <p:nvPr/>
        </p:nvSpPr>
        <p:spPr bwMode="auto">
          <a:xfrm>
            <a:off x="4953000" y="5613400"/>
            <a:ext cx="3111500" cy="685800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000" b="1">
                <a:cs typeface="Times New Roman" pitchFamily="18" charset="0"/>
              </a:rPr>
              <a:t>Language Development</a:t>
            </a:r>
          </a:p>
          <a:p>
            <a:pPr algn="ctr" eaLnBrk="0" hangingPunct="0"/>
            <a:r>
              <a:rPr lang="en-US" sz="2000" b="1">
                <a:cs typeface="Times New Roman" pitchFamily="18" charset="0"/>
              </a:rPr>
              <a:t> &amp;  Stationery  Movement</a:t>
            </a:r>
          </a:p>
        </p:txBody>
      </p:sp>
      <p:sp>
        <p:nvSpPr>
          <p:cNvPr id="35856" name="Rectangle 16"/>
          <p:cNvSpPr>
            <a:spLocks noChangeArrowheads="1"/>
          </p:cNvSpPr>
          <p:nvPr/>
        </p:nvSpPr>
        <p:spPr bwMode="auto">
          <a:xfrm>
            <a:off x="3219450" y="25288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79" name="Picture 15" descr="T12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6900" y="1328738"/>
            <a:ext cx="7480300" cy="4978400"/>
          </a:xfrm>
          <a:prstGeom prst="rect">
            <a:avLst/>
          </a:prstGeom>
          <a:noFill/>
        </p:spPr>
      </p:pic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228600"/>
            <a:ext cx="1295400" cy="433388"/>
          </a:xfrm>
          <a:prstGeom prst="rect">
            <a:avLst/>
          </a:prstGeom>
          <a:noFill/>
        </p:spPr>
      </p:pic>
      <p:sp>
        <p:nvSpPr>
          <p:cNvPr id="36867" name="Line 3"/>
          <p:cNvSpPr>
            <a:spLocks noChangeShapeType="1"/>
          </p:cNvSpPr>
          <p:nvPr/>
        </p:nvSpPr>
        <p:spPr bwMode="auto">
          <a:xfrm>
            <a:off x="0" y="762000"/>
            <a:ext cx="9144000" cy="0"/>
          </a:xfrm>
          <a:prstGeom prst="line">
            <a:avLst/>
          </a:prstGeom>
          <a:noFill/>
          <a:ln w="57150" cmpd="thinThick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1835150" y="127000"/>
            <a:ext cx="5365750" cy="406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b="1">
                <a:solidFill>
                  <a:srgbClr val="FFFF00"/>
                </a:solidFill>
                <a:latin typeface="Verdana" pitchFamily="34" charset="0"/>
                <a:cs typeface="Times New Roman" pitchFamily="18" charset="0"/>
              </a:rPr>
              <a:t>Family Music Toddlers – Demo Class</a:t>
            </a:r>
          </a:p>
        </p:txBody>
      </p:sp>
      <p:pic>
        <p:nvPicPr>
          <p:cNvPr id="3686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28600"/>
            <a:ext cx="914400" cy="484188"/>
          </a:xfrm>
          <a:prstGeom prst="rect">
            <a:avLst/>
          </a:prstGeom>
          <a:noFill/>
        </p:spPr>
      </p:pic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6871" name="Rectangle 7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6872" name="Line 8"/>
          <p:cNvSpPr>
            <a:spLocks noChangeShapeType="1"/>
          </p:cNvSpPr>
          <p:nvPr/>
        </p:nvSpPr>
        <p:spPr bwMode="auto">
          <a:xfrm>
            <a:off x="80645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6873" name="Line 9"/>
          <p:cNvSpPr>
            <a:spLocks noChangeShapeType="1"/>
          </p:cNvSpPr>
          <p:nvPr/>
        </p:nvSpPr>
        <p:spPr bwMode="auto">
          <a:xfrm>
            <a:off x="241300" y="62865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6874" name="Line 10"/>
          <p:cNvSpPr>
            <a:spLocks noChangeShapeType="1"/>
          </p:cNvSpPr>
          <p:nvPr/>
        </p:nvSpPr>
        <p:spPr bwMode="auto">
          <a:xfrm>
            <a:off x="6096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6875" name="Line 11"/>
          <p:cNvSpPr>
            <a:spLocks noChangeShapeType="1"/>
          </p:cNvSpPr>
          <p:nvPr/>
        </p:nvSpPr>
        <p:spPr bwMode="auto">
          <a:xfrm>
            <a:off x="5600700" y="62992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6876" name="Rectangle 12"/>
          <p:cNvSpPr>
            <a:spLocks noChangeArrowheads="1"/>
          </p:cNvSpPr>
          <p:nvPr/>
        </p:nvSpPr>
        <p:spPr bwMode="auto">
          <a:xfrm>
            <a:off x="3219450" y="25288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6878" name="Text Box 14"/>
          <p:cNvSpPr txBox="1">
            <a:spLocks noChangeArrowheads="1"/>
          </p:cNvSpPr>
          <p:nvPr/>
        </p:nvSpPr>
        <p:spPr bwMode="auto">
          <a:xfrm>
            <a:off x="5867400" y="5613400"/>
            <a:ext cx="2197100" cy="685800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000" b="1">
                <a:cs typeface="Times New Roman" pitchFamily="18" charset="0"/>
              </a:rPr>
              <a:t>Bouncing  activity with parent</a:t>
            </a:r>
          </a:p>
        </p:txBody>
      </p:sp>
      <p:sp>
        <p:nvSpPr>
          <p:cNvPr id="36880" name="Rectangle 16"/>
          <p:cNvSpPr>
            <a:spLocks noChangeArrowheads="1"/>
          </p:cNvSpPr>
          <p:nvPr/>
        </p:nvSpPr>
        <p:spPr bwMode="auto">
          <a:xfrm>
            <a:off x="3219450" y="25288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03" name="Picture 15" descr="T14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336675"/>
            <a:ext cx="7467600" cy="4970463"/>
          </a:xfrm>
          <a:prstGeom prst="rect">
            <a:avLst/>
          </a:prstGeom>
          <a:noFill/>
        </p:spPr>
      </p:pic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228600"/>
            <a:ext cx="1295400" cy="433388"/>
          </a:xfrm>
          <a:prstGeom prst="rect">
            <a:avLst/>
          </a:prstGeom>
          <a:noFill/>
        </p:spPr>
      </p:pic>
      <p:sp>
        <p:nvSpPr>
          <p:cNvPr id="37891" name="Line 3"/>
          <p:cNvSpPr>
            <a:spLocks noChangeShapeType="1"/>
          </p:cNvSpPr>
          <p:nvPr/>
        </p:nvSpPr>
        <p:spPr bwMode="auto">
          <a:xfrm>
            <a:off x="0" y="762000"/>
            <a:ext cx="9144000" cy="0"/>
          </a:xfrm>
          <a:prstGeom prst="line">
            <a:avLst/>
          </a:prstGeom>
          <a:noFill/>
          <a:ln w="57150" cmpd="thinThick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1835150" y="127000"/>
            <a:ext cx="5365750" cy="406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b="1">
                <a:solidFill>
                  <a:srgbClr val="FFFF00"/>
                </a:solidFill>
                <a:latin typeface="Verdana" pitchFamily="34" charset="0"/>
                <a:cs typeface="Times New Roman" pitchFamily="18" charset="0"/>
              </a:rPr>
              <a:t>Family Music Toddlers – Demo Class</a:t>
            </a:r>
          </a:p>
        </p:txBody>
      </p:sp>
      <p:pic>
        <p:nvPicPr>
          <p:cNvPr id="3789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28600"/>
            <a:ext cx="914400" cy="484188"/>
          </a:xfrm>
          <a:prstGeom prst="rect">
            <a:avLst/>
          </a:prstGeom>
          <a:noFill/>
        </p:spPr>
      </p:pic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7895" name="Rectangle 7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7896" name="Line 8"/>
          <p:cNvSpPr>
            <a:spLocks noChangeShapeType="1"/>
          </p:cNvSpPr>
          <p:nvPr/>
        </p:nvSpPr>
        <p:spPr bwMode="auto">
          <a:xfrm>
            <a:off x="80645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897" name="Line 9"/>
          <p:cNvSpPr>
            <a:spLocks noChangeShapeType="1"/>
          </p:cNvSpPr>
          <p:nvPr/>
        </p:nvSpPr>
        <p:spPr bwMode="auto">
          <a:xfrm>
            <a:off x="241300" y="62865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898" name="Line 10"/>
          <p:cNvSpPr>
            <a:spLocks noChangeShapeType="1"/>
          </p:cNvSpPr>
          <p:nvPr/>
        </p:nvSpPr>
        <p:spPr bwMode="auto">
          <a:xfrm>
            <a:off x="6096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899" name="Line 11"/>
          <p:cNvSpPr>
            <a:spLocks noChangeShapeType="1"/>
          </p:cNvSpPr>
          <p:nvPr/>
        </p:nvSpPr>
        <p:spPr bwMode="auto">
          <a:xfrm>
            <a:off x="5600700" y="62992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00" name="Rectangle 12"/>
          <p:cNvSpPr>
            <a:spLocks noChangeArrowheads="1"/>
          </p:cNvSpPr>
          <p:nvPr/>
        </p:nvSpPr>
        <p:spPr bwMode="auto">
          <a:xfrm>
            <a:off x="3219450" y="25288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7902" name="Text Box 14"/>
          <p:cNvSpPr txBox="1">
            <a:spLocks noChangeArrowheads="1"/>
          </p:cNvSpPr>
          <p:nvPr/>
        </p:nvSpPr>
        <p:spPr bwMode="auto">
          <a:xfrm>
            <a:off x="5181600" y="5613400"/>
            <a:ext cx="2882900" cy="685800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000" b="1">
                <a:cs typeface="Times New Roman" pitchFamily="18" charset="0"/>
              </a:rPr>
              <a:t>Beat Development</a:t>
            </a:r>
          </a:p>
          <a:p>
            <a:pPr algn="ctr" eaLnBrk="0" hangingPunct="0"/>
            <a:r>
              <a:rPr lang="en-US" sz="2000" b="1">
                <a:cs typeface="Times New Roman" pitchFamily="18" charset="0"/>
              </a:rPr>
              <a:t>Using Rhythm Sticks</a:t>
            </a:r>
          </a:p>
        </p:txBody>
      </p:sp>
      <p:sp>
        <p:nvSpPr>
          <p:cNvPr id="37904" name="Rectangle 16"/>
          <p:cNvSpPr>
            <a:spLocks noChangeArrowheads="1"/>
          </p:cNvSpPr>
          <p:nvPr/>
        </p:nvSpPr>
        <p:spPr bwMode="auto">
          <a:xfrm>
            <a:off x="3219450" y="25288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28" name="Picture 16" descr="T4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300" y="1346200"/>
            <a:ext cx="7454900" cy="4960938"/>
          </a:xfrm>
          <a:prstGeom prst="rect">
            <a:avLst/>
          </a:prstGeom>
          <a:noFill/>
        </p:spPr>
      </p:pic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228600"/>
            <a:ext cx="1295400" cy="433388"/>
          </a:xfrm>
          <a:prstGeom prst="rect">
            <a:avLst/>
          </a:prstGeom>
          <a:noFill/>
        </p:spPr>
      </p:pic>
      <p:sp>
        <p:nvSpPr>
          <p:cNvPr id="38915" name="Line 3"/>
          <p:cNvSpPr>
            <a:spLocks noChangeShapeType="1"/>
          </p:cNvSpPr>
          <p:nvPr/>
        </p:nvSpPr>
        <p:spPr bwMode="auto">
          <a:xfrm>
            <a:off x="0" y="762000"/>
            <a:ext cx="9144000" cy="0"/>
          </a:xfrm>
          <a:prstGeom prst="line">
            <a:avLst/>
          </a:prstGeom>
          <a:noFill/>
          <a:ln w="57150" cmpd="thinThick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1835150" y="127000"/>
            <a:ext cx="5365750" cy="406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b="1">
                <a:solidFill>
                  <a:srgbClr val="FFFF00"/>
                </a:solidFill>
                <a:latin typeface="Verdana" pitchFamily="34" charset="0"/>
                <a:cs typeface="Times New Roman" pitchFamily="18" charset="0"/>
              </a:rPr>
              <a:t>Family Music Toddlers – Demo Class</a:t>
            </a:r>
          </a:p>
        </p:txBody>
      </p:sp>
      <p:pic>
        <p:nvPicPr>
          <p:cNvPr id="3891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28600"/>
            <a:ext cx="914400" cy="484188"/>
          </a:xfrm>
          <a:prstGeom prst="rect">
            <a:avLst/>
          </a:prstGeom>
          <a:noFill/>
        </p:spPr>
      </p:pic>
      <p:sp>
        <p:nvSpPr>
          <p:cNvPr id="38918" name="Rectangle 6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8919" name="Rectangle 7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8920" name="Line 8"/>
          <p:cNvSpPr>
            <a:spLocks noChangeShapeType="1"/>
          </p:cNvSpPr>
          <p:nvPr/>
        </p:nvSpPr>
        <p:spPr bwMode="auto">
          <a:xfrm>
            <a:off x="80645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8921" name="Line 9"/>
          <p:cNvSpPr>
            <a:spLocks noChangeShapeType="1"/>
          </p:cNvSpPr>
          <p:nvPr/>
        </p:nvSpPr>
        <p:spPr bwMode="auto">
          <a:xfrm>
            <a:off x="241300" y="62865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8922" name="Line 10"/>
          <p:cNvSpPr>
            <a:spLocks noChangeShapeType="1"/>
          </p:cNvSpPr>
          <p:nvPr/>
        </p:nvSpPr>
        <p:spPr bwMode="auto">
          <a:xfrm>
            <a:off x="6096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8923" name="Line 11"/>
          <p:cNvSpPr>
            <a:spLocks noChangeShapeType="1"/>
          </p:cNvSpPr>
          <p:nvPr/>
        </p:nvSpPr>
        <p:spPr bwMode="auto">
          <a:xfrm>
            <a:off x="5600700" y="62992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8924" name="Rectangle 12"/>
          <p:cNvSpPr>
            <a:spLocks noChangeArrowheads="1"/>
          </p:cNvSpPr>
          <p:nvPr/>
        </p:nvSpPr>
        <p:spPr bwMode="auto">
          <a:xfrm>
            <a:off x="3219450" y="25288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8926" name="Text Box 14"/>
          <p:cNvSpPr txBox="1">
            <a:spLocks noChangeArrowheads="1"/>
          </p:cNvSpPr>
          <p:nvPr/>
        </p:nvSpPr>
        <p:spPr bwMode="auto">
          <a:xfrm>
            <a:off x="4953000" y="5613400"/>
            <a:ext cx="3111500" cy="685800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000" b="1">
                <a:cs typeface="Times New Roman" pitchFamily="18" charset="0"/>
              </a:rPr>
              <a:t>Finger Play activity to</a:t>
            </a:r>
          </a:p>
          <a:p>
            <a:pPr algn="ctr" eaLnBrk="0" hangingPunct="0"/>
            <a:r>
              <a:rPr lang="en-US" sz="2000" b="1">
                <a:cs typeface="Times New Roman" pitchFamily="18" charset="0"/>
              </a:rPr>
              <a:t>develop fine motor skills</a:t>
            </a:r>
          </a:p>
        </p:txBody>
      </p:sp>
      <p:sp>
        <p:nvSpPr>
          <p:cNvPr id="38929" name="Rectangle 17"/>
          <p:cNvSpPr>
            <a:spLocks noChangeArrowheads="1"/>
          </p:cNvSpPr>
          <p:nvPr/>
        </p:nvSpPr>
        <p:spPr bwMode="auto">
          <a:xfrm>
            <a:off x="3219450" y="25288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51" name="Picture 15" descr="T6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300" y="1333500"/>
            <a:ext cx="7454900" cy="4960938"/>
          </a:xfrm>
          <a:prstGeom prst="rect">
            <a:avLst/>
          </a:prstGeom>
          <a:noFill/>
        </p:spPr>
      </p:pic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228600"/>
            <a:ext cx="1295400" cy="433388"/>
          </a:xfrm>
          <a:prstGeom prst="rect">
            <a:avLst/>
          </a:prstGeom>
          <a:noFill/>
        </p:spPr>
      </p:pic>
      <p:sp>
        <p:nvSpPr>
          <p:cNvPr id="39939" name="Line 3"/>
          <p:cNvSpPr>
            <a:spLocks noChangeShapeType="1"/>
          </p:cNvSpPr>
          <p:nvPr/>
        </p:nvSpPr>
        <p:spPr bwMode="auto">
          <a:xfrm>
            <a:off x="0" y="762000"/>
            <a:ext cx="9144000" cy="0"/>
          </a:xfrm>
          <a:prstGeom prst="line">
            <a:avLst/>
          </a:prstGeom>
          <a:noFill/>
          <a:ln w="57150" cmpd="thinThick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1835150" y="127000"/>
            <a:ext cx="5365750" cy="406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b="1">
                <a:solidFill>
                  <a:srgbClr val="FFFF00"/>
                </a:solidFill>
                <a:latin typeface="Verdana" pitchFamily="34" charset="0"/>
                <a:cs typeface="Times New Roman" pitchFamily="18" charset="0"/>
              </a:rPr>
              <a:t>Family Music Toddlers – Demo Class</a:t>
            </a:r>
          </a:p>
        </p:txBody>
      </p:sp>
      <p:pic>
        <p:nvPicPr>
          <p:cNvPr id="3994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28600"/>
            <a:ext cx="914400" cy="484188"/>
          </a:xfrm>
          <a:prstGeom prst="rect">
            <a:avLst/>
          </a:prstGeom>
          <a:noFill/>
        </p:spPr>
      </p:pic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9943" name="Rectangle 7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9944" name="Line 8"/>
          <p:cNvSpPr>
            <a:spLocks noChangeShapeType="1"/>
          </p:cNvSpPr>
          <p:nvPr/>
        </p:nvSpPr>
        <p:spPr bwMode="auto">
          <a:xfrm>
            <a:off x="80645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9945" name="Line 9"/>
          <p:cNvSpPr>
            <a:spLocks noChangeShapeType="1"/>
          </p:cNvSpPr>
          <p:nvPr/>
        </p:nvSpPr>
        <p:spPr bwMode="auto">
          <a:xfrm>
            <a:off x="241300" y="62865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9946" name="Line 10"/>
          <p:cNvSpPr>
            <a:spLocks noChangeShapeType="1"/>
          </p:cNvSpPr>
          <p:nvPr/>
        </p:nvSpPr>
        <p:spPr bwMode="auto">
          <a:xfrm>
            <a:off x="6096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9947" name="Line 11"/>
          <p:cNvSpPr>
            <a:spLocks noChangeShapeType="1"/>
          </p:cNvSpPr>
          <p:nvPr/>
        </p:nvSpPr>
        <p:spPr bwMode="auto">
          <a:xfrm>
            <a:off x="5600700" y="62992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9948" name="Rectangle 12"/>
          <p:cNvSpPr>
            <a:spLocks noChangeArrowheads="1"/>
          </p:cNvSpPr>
          <p:nvPr/>
        </p:nvSpPr>
        <p:spPr bwMode="auto">
          <a:xfrm>
            <a:off x="3219450" y="25288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9950" name="Text Box 14"/>
          <p:cNvSpPr txBox="1">
            <a:spLocks noChangeArrowheads="1"/>
          </p:cNvSpPr>
          <p:nvPr/>
        </p:nvSpPr>
        <p:spPr bwMode="auto">
          <a:xfrm>
            <a:off x="5334000" y="5613400"/>
            <a:ext cx="2730500" cy="685800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000" b="1">
                <a:cs typeface="Times New Roman" pitchFamily="18" charset="0"/>
              </a:rPr>
              <a:t>Feeling the music &amp; dancing to the beat</a:t>
            </a:r>
          </a:p>
        </p:txBody>
      </p:sp>
      <p:sp>
        <p:nvSpPr>
          <p:cNvPr id="39952" name="Rectangle 16"/>
          <p:cNvSpPr>
            <a:spLocks noChangeArrowheads="1"/>
          </p:cNvSpPr>
          <p:nvPr/>
        </p:nvSpPr>
        <p:spPr bwMode="auto">
          <a:xfrm>
            <a:off x="3219450" y="25288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5" name="Picture 15" descr="T9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323975"/>
            <a:ext cx="7467600" cy="4970463"/>
          </a:xfrm>
          <a:prstGeom prst="rect">
            <a:avLst/>
          </a:prstGeom>
          <a:noFill/>
        </p:spPr>
      </p:pic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228600"/>
            <a:ext cx="1295400" cy="433388"/>
          </a:xfrm>
          <a:prstGeom prst="rect">
            <a:avLst/>
          </a:prstGeom>
          <a:noFill/>
        </p:spPr>
      </p:pic>
      <p:sp>
        <p:nvSpPr>
          <p:cNvPr id="40963" name="Line 3"/>
          <p:cNvSpPr>
            <a:spLocks noChangeShapeType="1"/>
          </p:cNvSpPr>
          <p:nvPr/>
        </p:nvSpPr>
        <p:spPr bwMode="auto">
          <a:xfrm>
            <a:off x="0" y="762000"/>
            <a:ext cx="9144000" cy="0"/>
          </a:xfrm>
          <a:prstGeom prst="line">
            <a:avLst/>
          </a:prstGeom>
          <a:noFill/>
          <a:ln w="57150" cmpd="thinThick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1835150" y="127000"/>
            <a:ext cx="5365750" cy="406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b="1">
                <a:solidFill>
                  <a:srgbClr val="FFFF00"/>
                </a:solidFill>
                <a:latin typeface="Verdana" pitchFamily="34" charset="0"/>
                <a:cs typeface="Times New Roman" pitchFamily="18" charset="0"/>
              </a:rPr>
              <a:t>Family Music Toddlers – Demo Class</a:t>
            </a:r>
          </a:p>
        </p:txBody>
      </p:sp>
      <p:pic>
        <p:nvPicPr>
          <p:cNvPr id="4096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28600"/>
            <a:ext cx="914400" cy="484188"/>
          </a:xfrm>
          <a:prstGeom prst="rect">
            <a:avLst/>
          </a:prstGeom>
          <a:noFill/>
        </p:spPr>
      </p:pic>
      <p:sp>
        <p:nvSpPr>
          <p:cNvPr id="40966" name="Rectangle 6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40967" name="Rectangle 7"/>
          <p:cNvSpPr>
            <a:spLocks noChangeArrowheads="1"/>
          </p:cNvSpPr>
          <p:nvPr/>
        </p:nvSpPr>
        <p:spPr bwMode="auto">
          <a:xfrm>
            <a:off x="3219450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40968" name="Line 8"/>
          <p:cNvSpPr>
            <a:spLocks noChangeShapeType="1"/>
          </p:cNvSpPr>
          <p:nvPr/>
        </p:nvSpPr>
        <p:spPr bwMode="auto">
          <a:xfrm>
            <a:off x="80645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0969" name="Line 9"/>
          <p:cNvSpPr>
            <a:spLocks noChangeShapeType="1"/>
          </p:cNvSpPr>
          <p:nvPr/>
        </p:nvSpPr>
        <p:spPr bwMode="auto">
          <a:xfrm>
            <a:off x="241300" y="62865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0970" name="Line 10"/>
          <p:cNvSpPr>
            <a:spLocks noChangeShapeType="1"/>
          </p:cNvSpPr>
          <p:nvPr/>
        </p:nvSpPr>
        <p:spPr bwMode="auto">
          <a:xfrm>
            <a:off x="609600" y="838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0971" name="Line 11"/>
          <p:cNvSpPr>
            <a:spLocks noChangeShapeType="1"/>
          </p:cNvSpPr>
          <p:nvPr/>
        </p:nvSpPr>
        <p:spPr bwMode="auto">
          <a:xfrm>
            <a:off x="5600700" y="62992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0972" name="Rectangle 12"/>
          <p:cNvSpPr>
            <a:spLocks noChangeArrowheads="1"/>
          </p:cNvSpPr>
          <p:nvPr/>
        </p:nvSpPr>
        <p:spPr bwMode="auto">
          <a:xfrm>
            <a:off x="3219450" y="25288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5410200" y="5613400"/>
            <a:ext cx="2654300" cy="685800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000" b="1">
                <a:cs typeface="Times New Roman" pitchFamily="18" charset="0"/>
              </a:rPr>
              <a:t>Singing &amp; Chanting to  the beat of the music</a:t>
            </a:r>
          </a:p>
        </p:txBody>
      </p:sp>
      <p:sp>
        <p:nvSpPr>
          <p:cNvPr id="40976" name="Rectangle 16"/>
          <p:cNvSpPr>
            <a:spLocks noChangeArrowheads="1"/>
          </p:cNvSpPr>
          <p:nvPr/>
        </p:nvSpPr>
        <p:spPr bwMode="auto">
          <a:xfrm>
            <a:off x="3219450" y="25288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227</Words>
  <Application>Microsoft Office PowerPoint</Application>
  <PresentationFormat>On-screen Show (4:3)</PresentationFormat>
  <Paragraphs>36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Arial Rounded MT Bold</vt:lpstr>
      <vt:lpstr>Times New Roman</vt:lpstr>
      <vt:lpstr>Verdana</vt:lpstr>
      <vt:lpstr>Default Design</vt:lpstr>
      <vt:lpstr>Family Music For Toddlers (16 months – 4 Years)</vt:lpstr>
      <vt:lpstr>Family Music For Toddlers (16 months – 4 Years)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SmartTransact Sdn Bhd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onglh</dc:creator>
  <cp:lastModifiedBy>LH ONG</cp:lastModifiedBy>
  <cp:revision>64</cp:revision>
  <dcterms:created xsi:type="dcterms:W3CDTF">2003-06-24T08:49:13Z</dcterms:created>
  <dcterms:modified xsi:type="dcterms:W3CDTF">2017-02-07T12:34:14Z</dcterms:modified>
</cp:coreProperties>
</file>